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99"/>
    <a:srgbClr val="FFCCFF"/>
    <a:srgbClr val="CCCCFF"/>
    <a:srgbClr val="99CCFF"/>
    <a:srgbClr val="666633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8" name="Freeform 88"/>
          <p:cNvSpPr>
            <a:spLocks/>
          </p:cNvSpPr>
          <p:nvPr/>
        </p:nvSpPr>
        <p:spPr bwMode="auto">
          <a:xfrm>
            <a:off x="8396466" y="53044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9" name="Freeform 89"/>
          <p:cNvSpPr>
            <a:spLocks/>
          </p:cNvSpPr>
          <p:nvPr/>
        </p:nvSpPr>
        <p:spPr bwMode="auto">
          <a:xfrm>
            <a:off x="7551442" y="53044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0" name="Freeform 90"/>
          <p:cNvSpPr>
            <a:spLocks/>
          </p:cNvSpPr>
          <p:nvPr/>
        </p:nvSpPr>
        <p:spPr bwMode="auto">
          <a:xfrm>
            <a:off x="488504" y="53357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1" name="Freeform 91"/>
          <p:cNvSpPr>
            <a:spLocks/>
          </p:cNvSpPr>
          <p:nvPr/>
        </p:nvSpPr>
        <p:spPr bwMode="auto">
          <a:xfrm>
            <a:off x="790584" y="53357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2" name="Freeform 92"/>
          <p:cNvSpPr>
            <a:spLocks/>
          </p:cNvSpPr>
          <p:nvPr/>
        </p:nvSpPr>
        <p:spPr bwMode="auto">
          <a:xfrm>
            <a:off x="1937688" y="53357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3" name="Freeform 93"/>
          <p:cNvSpPr>
            <a:spLocks/>
          </p:cNvSpPr>
          <p:nvPr/>
        </p:nvSpPr>
        <p:spPr bwMode="auto">
          <a:xfrm>
            <a:off x="1273645" y="53357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4" name="Freeform 94"/>
          <p:cNvSpPr>
            <a:spLocks/>
          </p:cNvSpPr>
          <p:nvPr/>
        </p:nvSpPr>
        <p:spPr bwMode="auto">
          <a:xfrm>
            <a:off x="6886734" y="53357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5" name="Freeform 95"/>
          <p:cNvSpPr>
            <a:spLocks/>
          </p:cNvSpPr>
          <p:nvPr/>
        </p:nvSpPr>
        <p:spPr bwMode="auto">
          <a:xfrm>
            <a:off x="6041710" y="53357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6" name="Freeform 96"/>
          <p:cNvSpPr>
            <a:spLocks/>
          </p:cNvSpPr>
          <p:nvPr/>
        </p:nvSpPr>
        <p:spPr bwMode="auto">
          <a:xfrm>
            <a:off x="2661614" y="53357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7" name="Freeform 97"/>
          <p:cNvSpPr>
            <a:spLocks/>
          </p:cNvSpPr>
          <p:nvPr/>
        </p:nvSpPr>
        <p:spPr bwMode="auto">
          <a:xfrm>
            <a:off x="3325656" y="53357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8" name="Freeform 98"/>
          <p:cNvSpPr>
            <a:spLocks/>
          </p:cNvSpPr>
          <p:nvPr/>
        </p:nvSpPr>
        <p:spPr bwMode="auto">
          <a:xfrm>
            <a:off x="4049582" y="53357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9" name="Freeform 99"/>
          <p:cNvSpPr>
            <a:spLocks/>
          </p:cNvSpPr>
          <p:nvPr/>
        </p:nvSpPr>
        <p:spPr bwMode="auto">
          <a:xfrm>
            <a:off x="4955821" y="53357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" name="Freeform 88"/>
          <p:cNvSpPr>
            <a:spLocks/>
          </p:cNvSpPr>
          <p:nvPr/>
        </p:nvSpPr>
        <p:spPr bwMode="auto">
          <a:xfrm>
            <a:off x="8396466" y="156676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" name="Freeform 89"/>
          <p:cNvSpPr>
            <a:spLocks/>
          </p:cNvSpPr>
          <p:nvPr/>
        </p:nvSpPr>
        <p:spPr bwMode="auto">
          <a:xfrm>
            <a:off x="7551442" y="156676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" name="Freeform 90"/>
          <p:cNvSpPr>
            <a:spLocks/>
          </p:cNvSpPr>
          <p:nvPr/>
        </p:nvSpPr>
        <p:spPr bwMode="auto">
          <a:xfrm>
            <a:off x="488504" y="156989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" name="Freeform 91"/>
          <p:cNvSpPr>
            <a:spLocks/>
          </p:cNvSpPr>
          <p:nvPr/>
        </p:nvSpPr>
        <p:spPr bwMode="auto">
          <a:xfrm>
            <a:off x="790584" y="156989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" name="Freeform 92"/>
          <p:cNvSpPr>
            <a:spLocks/>
          </p:cNvSpPr>
          <p:nvPr/>
        </p:nvSpPr>
        <p:spPr bwMode="auto">
          <a:xfrm>
            <a:off x="1937688" y="156989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6" name="Freeform 93"/>
          <p:cNvSpPr>
            <a:spLocks/>
          </p:cNvSpPr>
          <p:nvPr/>
        </p:nvSpPr>
        <p:spPr bwMode="auto">
          <a:xfrm>
            <a:off x="1273645" y="156989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7" name="Freeform 94"/>
          <p:cNvSpPr>
            <a:spLocks/>
          </p:cNvSpPr>
          <p:nvPr/>
        </p:nvSpPr>
        <p:spPr bwMode="auto">
          <a:xfrm>
            <a:off x="6886734" y="156989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" name="Freeform 95"/>
          <p:cNvSpPr>
            <a:spLocks/>
          </p:cNvSpPr>
          <p:nvPr/>
        </p:nvSpPr>
        <p:spPr bwMode="auto">
          <a:xfrm>
            <a:off x="6041710" y="156989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" name="Freeform 96"/>
          <p:cNvSpPr>
            <a:spLocks/>
          </p:cNvSpPr>
          <p:nvPr/>
        </p:nvSpPr>
        <p:spPr bwMode="auto">
          <a:xfrm>
            <a:off x="2661614" y="156989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0" name="Freeform 97"/>
          <p:cNvSpPr>
            <a:spLocks/>
          </p:cNvSpPr>
          <p:nvPr/>
        </p:nvSpPr>
        <p:spPr bwMode="auto">
          <a:xfrm>
            <a:off x="3325656" y="156989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1" name="Freeform 98"/>
          <p:cNvSpPr>
            <a:spLocks/>
          </p:cNvSpPr>
          <p:nvPr/>
        </p:nvSpPr>
        <p:spPr bwMode="auto">
          <a:xfrm>
            <a:off x="4049582" y="156989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" name="Freeform 99"/>
          <p:cNvSpPr>
            <a:spLocks/>
          </p:cNvSpPr>
          <p:nvPr/>
        </p:nvSpPr>
        <p:spPr bwMode="auto">
          <a:xfrm>
            <a:off x="4955821" y="156989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" name="Freeform 88"/>
          <p:cNvSpPr>
            <a:spLocks/>
          </p:cNvSpPr>
          <p:nvPr/>
        </p:nvSpPr>
        <p:spPr bwMode="auto">
          <a:xfrm>
            <a:off x="8396466" y="258276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" name="Freeform 89"/>
          <p:cNvSpPr>
            <a:spLocks/>
          </p:cNvSpPr>
          <p:nvPr/>
        </p:nvSpPr>
        <p:spPr bwMode="auto">
          <a:xfrm>
            <a:off x="7551442" y="258276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5" name="Freeform 90"/>
          <p:cNvSpPr>
            <a:spLocks/>
          </p:cNvSpPr>
          <p:nvPr/>
        </p:nvSpPr>
        <p:spPr bwMode="auto">
          <a:xfrm>
            <a:off x="488504" y="258589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" name="Freeform 91"/>
          <p:cNvSpPr>
            <a:spLocks/>
          </p:cNvSpPr>
          <p:nvPr/>
        </p:nvSpPr>
        <p:spPr bwMode="auto">
          <a:xfrm>
            <a:off x="790584" y="258589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7" name="Freeform 92"/>
          <p:cNvSpPr>
            <a:spLocks/>
          </p:cNvSpPr>
          <p:nvPr/>
        </p:nvSpPr>
        <p:spPr bwMode="auto">
          <a:xfrm>
            <a:off x="1937688" y="258589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8" name="Freeform 93"/>
          <p:cNvSpPr>
            <a:spLocks/>
          </p:cNvSpPr>
          <p:nvPr/>
        </p:nvSpPr>
        <p:spPr bwMode="auto">
          <a:xfrm>
            <a:off x="1273645" y="258589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" name="Freeform 94"/>
          <p:cNvSpPr>
            <a:spLocks/>
          </p:cNvSpPr>
          <p:nvPr/>
        </p:nvSpPr>
        <p:spPr bwMode="auto">
          <a:xfrm>
            <a:off x="6886734" y="258589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0" name="Freeform 95"/>
          <p:cNvSpPr>
            <a:spLocks/>
          </p:cNvSpPr>
          <p:nvPr/>
        </p:nvSpPr>
        <p:spPr bwMode="auto">
          <a:xfrm>
            <a:off x="6041710" y="258589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" name="Freeform 96"/>
          <p:cNvSpPr>
            <a:spLocks/>
          </p:cNvSpPr>
          <p:nvPr/>
        </p:nvSpPr>
        <p:spPr bwMode="auto">
          <a:xfrm>
            <a:off x="2661614" y="258589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" name="Freeform 97"/>
          <p:cNvSpPr>
            <a:spLocks/>
          </p:cNvSpPr>
          <p:nvPr/>
        </p:nvSpPr>
        <p:spPr bwMode="auto">
          <a:xfrm>
            <a:off x="3325656" y="258589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" name="Freeform 98"/>
          <p:cNvSpPr>
            <a:spLocks/>
          </p:cNvSpPr>
          <p:nvPr/>
        </p:nvSpPr>
        <p:spPr bwMode="auto">
          <a:xfrm>
            <a:off x="4049582" y="258589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" name="Freeform 99"/>
          <p:cNvSpPr>
            <a:spLocks/>
          </p:cNvSpPr>
          <p:nvPr/>
        </p:nvSpPr>
        <p:spPr bwMode="auto">
          <a:xfrm>
            <a:off x="4955821" y="258589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" name="Freeform 88"/>
          <p:cNvSpPr>
            <a:spLocks/>
          </p:cNvSpPr>
          <p:nvPr/>
        </p:nvSpPr>
        <p:spPr bwMode="auto">
          <a:xfrm>
            <a:off x="8396466" y="360892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" name="Freeform 89"/>
          <p:cNvSpPr>
            <a:spLocks/>
          </p:cNvSpPr>
          <p:nvPr/>
        </p:nvSpPr>
        <p:spPr bwMode="auto">
          <a:xfrm>
            <a:off x="7551442" y="360892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Freeform 90"/>
          <p:cNvSpPr>
            <a:spLocks/>
          </p:cNvSpPr>
          <p:nvPr/>
        </p:nvSpPr>
        <p:spPr bwMode="auto">
          <a:xfrm>
            <a:off x="488504" y="361205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" name="Freeform 91"/>
          <p:cNvSpPr>
            <a:spLocks/>
          </p:cNvSpPr>
          <p:nvPr/>
        </p:nvSpPr>
        <p:spPr bwMode="auto">
          <a:xfrm>
            <a:off x="790584" y="361205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" name="Freeform 92"/>
          <p:cNvSpPr>
            <a:spLocks/>
          </p:cNvSpPr>
          <p:nvPr/>
        </p:nvSpPr>
        <p:spPr bwMode="auto">
          <a:xfrm>
            <a:off x="1937688" y="361205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0" name="Freeform 93"/>
          <p:cNvSpPr>
            <a:spLocks/>
          </p:cNvSpPr>
          <p:nvPr/>
        </p:nvSpPr>
        <p:spPr bwMode="auto">
          <a:xfrm>
            <a:off x="1273645" y="361205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" name="Freeform 94"/>
          <p:cNvSpPr>
            <a:spLocks/>
          </p:cNvSpPr>
          <p:nvPr/>
        </p:nvSpPr>
        <p:spPr bwMode="auto">
          <a:xfrm>
            <a:off x="6886734" y="361205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" name="Freeform 95"/>
          <p:cNvSpPr>
            <a:spLocks/>
          </p:cNvSpPr>
          <p:nvPr/>
        </p:nvSpPr>
        <p:spPr bwMode="auto">
          <a:xfrm>
            <a:off x="6041710" y="361205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" name="Freeform 96"/>
          <p:cNvSpPr>
            <a:spLocks/>
          </p:cNvSpPr>
          <p:nvPr/>
        </p:nvSpPr>
        <p:spPr bwMode="auto">
          <a:xfrm>
            <a:off x="2661614" y="361205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" name="Freeform 97"/>
          <p:cNvSpPr>
            <a:spLocks/>
          </p:cNvSpPr>
          <p:nvPr/>
        </p:nvSpPr>
        <p:spPr bwMode="auto">
          <a:xfrm>
            <a:off x="3325656" y="361205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" name="Freeform 98"/>
          <p:cNvSpPr>
            <a:spLocks/>
          </p:cNvSpPr>
          <p:nvPr/>
        </p:nvSpPr>
        <p:spPr bwMode="auto">
          <a:xfrm>
            <a:off x="4049582" y="361205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6" name="Freeform 99"/>
          <p:cNvSpPr>
            <a:spLocks/>
          </p:cNvSpPr>
          <p:nvPr/>
        </p:nvSpPr>
        <p:spPr bwMode="auto">
          <a:xfrm>
            <a:off x="4955821" y="361205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7" name="Freeform 88"/>
          <p:cNvSpPr>
            <a:spLocks/>
          </p:cNvSpPr>
          <p:nvPr/>
        </p:nvSpPr>
        <p:spPr bwMode="auto">
          <a:xfrm>
            <a:off x="8396466" y="4634904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8" name="Freeform 89"/>
          <p:cNvSpPr>
            <a:spLocks/>
          </p:cNvSpPr>
          <p:nvPr/>
        </p:nvSpPr>
        <p:spPr bwMode="auto">
          <a:xfrm>
            <a:off x="7551442" y="4634904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9" name="Freeform 90"/>
          <p:cNvSpPr>
            <a:spLocks/>
          </p:cNvSpPr>
          <p:nvPr/>
        </p:nvSpPr>
        <p:spPr bwMode="auto">
          <a:xfrm>
            <a:off x="488504" y="4638031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0" name="Freeform 91"/>
          <p:cNvSpPr>
            <a:spLocks/>
          </p:cNvSpPr>
          <p:nvPr/>
        </p:nvSpPr>
        <p:spPr bwMode="auto">
          <a:xfrm>
            <a:off x="790584" y="4638031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1" name="Freeform 92"/>
          <p:cNvSpPr>
            <a:spLocks/>
          </p:cNvSpPr>
          <p:nvPr/>
        </p:nvSpPr>
        <p:spPr bwMode="auto">
          <a:xfrm>
            <a:off x="1937688" y="4638031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2" name="Freeform 93"/>
          <p:cNvSpPr>
            <a:spLocks/>
          </p:cNvSpPr>
          <p:nvPr/>
        </p:nvSpPr>
        <p:spPr bwMode="auto">
          <a:xfrm>
            <a:off x="1273645" y="4638031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3" name="Freeform 94"/>
          <p:cNvSpPr>
            <a:spLocks/>
          </p:cNvSpPr>
          <p:nvPr/>
        </p:nvSpPr>
        <p:spPr bwMode="auto">
          <a:xfrm>
            <a:off x="6886734" y="4638031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4" name="Freeform 95"/>
          <p:cNvSpPr>
            <a:spLocks/>
          </p:cNvSpPr>
          <p:nvPr/>
        </p:nvSpPr>
        <p:spPr bwMode="auto">
          <a:xfrm>
            <a:off x="6041710" y="4638031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5" name="Freeform 96"/>
          <p:cNvSpPr>
            <a:spLocks/>
          </p:cNvSpPr>
          <p:nvPr/>
        </p:nvSpPr>
        <p:spPr bwMode="auto">
          <a:xfrm>
            <a:off x="2661614" y="4638031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6" name="Freeform 97"/>
          <p:cNvSpPr>
            <a:spLocks/>
          </p:cNvSpPr>
          <p:nvPr/>
        </p:nvSpPr>
        <p:spPr bwMode="auto">
          <a:xfrm>
            <a:off x="3325656" y="4638031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7" name="Freeform 98"/>
          <p:cNvSpPr>
            <a:spLocks/>
          </p:cNvSpPr>
          <p:nvPr/>
        </p:nvSpPr>
        <p:spPr bwMode="auto">
          <a:xfrm>
            <a:off x="4049582" y="4638031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8" name="Freeform 99"/>
          <p:cNvSpPr>
            <a:spLocks/>
          </p:cNvSpPr>
          <p:nvPr/>
        </p:nvSpPr>
        <p:spPr bwMode="auto">
          <a:xfrm>
            <a:off x="4955821" y="4638031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9" name="Freeform 88"/>
          <p:cNvSpPr>
            <a:spLocks/>
          </p:cNvSpPr>
          <p:nvPr/>
        </p:nvSpPr>
        <p:spPr bwMode="auto">
          <a:xfrm>
            <a:off x="8396466" y="566124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0" name="Freeform 89"/>
          <p:cNvSpPr>
            <a:spLocks/>
          </p:cNvSpPr>
          <p:nvPr/>
        </p:nvSpPr>
        <p:spPr bwMode="auto">
          <a:xfrm>
            <a:off x="7551442" y="566124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1" name="Freeform 90"/>
          <p:cNvSpPr>
            <a:spLocks/>
          </p:cNvSpPr>
          <p:nvPr/>
        </p:nvSpPr>
        <p:spPr bwMode="auto">
          <a:xfrm>
            <a:off x="488504" y="566437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2" name="Freeform 91"/>
          <p:cNvSpPr>
            <a:spLocks/>
          </p:cNvSpPr>
          <p:nvPr/>
        </p:nvSpPr>
        <p:spPr bwMode="auto">
          <a:xfrm>
            <a:off x="790584" y="566437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3" name="Freeform 92"/>
          <p:cNvSpPr>
            <a:spLocks/>
          </p:cNvSpPr>
          <p:nvPr/>
        </p:nvSpPr>
        <p:spPr bwMode="auto">
          <a:xfrm>
            <a:off x="1937688" y="566437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4" name="Freeform 93"/>
          <p:cNvSpPr>
            <a:spLocks/>
          </p:cNvSpPr>
          <p:nvPr/>
        </p:nvSpPr>
        <p:spPr bwMode="auto">
          <a:xfrm>
            <a:off x="1273645" y="566437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5" name="Freeform 94"/>
          <p:cNvSpPr>
            <a:spLocks/>
          </p:cNvSpPr>
          <p:nvPr/>
        </p:nvSpPr>
        <p:spPr bwMode="auto">
          <a:xfrm>
            <a:off x="6886734" y="566437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6" name="Freeform 95"/>
          <p:cNvSpPr>
            <a:spLocks/>
          </p:cNvSpPr>
          <p:nvPr/>
        </p:nvSpPr>
        <p:spPr bwMode="auto">
          <a:xfrm>
            <a:off x="6041710" y="566437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7" name="Freeform 96"/>
          <p:cNvSpPr>
            <a:spLocks/>
          </p:cNvSpPr>
          <p:nvPr/>
        </p:nvSpPr>
        <p:spPr bwMode="auto">
          <a:xfrm>
            <a:off x="2661614" y="566437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8" name="Freeform 97"/>
          <p:cNvSpPr>
            <a:spLocks/>
          </p:cNvSpPr>
          <p:nvPr/>
        </p:nvSpPr>
        <p:spPr bwMode="auto">
          <a:xfrm>
            <a:off x="3325656" y="566437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9" name="Freeform 98"/>
          <p:cNvSpPr>
            <a:spLocks/>
          </p:cNvSpPr>
          <p:nvPr/>
        </p:nvSpPr>
        <p:spPr bwMode="auto">
          <a:xfrm>
            <a:off x="4049582" y="566437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0" name="Freeform 99"/>
          <p:cNvSpPr>
            <a:spLocks/>
          </p:cNvSpPr>
          <p:nvPr/>
        </p:nvSpPr>
        <p:spPr bwMode="auto">
          <a:xfrm>
            <a:off x="4955821" y="566437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373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8" name="Freeform 88"/>
          <p:cNvSpPr>
            <a:spLocks/>
          </p:cNvSpPr>
          <p:nvPr/>
        </p:nvSpPr>
        <p:spPr bwMode="auto">
          <a:xfrm>
            <a:off x="8396466" y="53044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89" name="Freeform 89"/>
          <p:cNvSpPr>
            <a:spLocks/>
          </p:cNvSpPr>
          <p:nvPr/>
        </p:nvSpPr>
        <p:spPr bwMode="auto">
          <a:xfrm>
            <a:off x="7551442" y="53044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0" name="Freeform 90"/>
          <p:cNvSpPr>
            <a:spLocks/>
          </p:cNvSpPr>
          <p:nvPr/>
        </p:nvSpPr>
        <p:spPr bwMode="auto">
          <a:xfrm>
            <a:off x="488504" y="53357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1" name="Freeform 91"/>
          <p:cNvSpPr>
            <a:spLocks/>
          </p:cNvSpPr>
          <p:nvPr/>
        </p:nvSpPr>
        <p:spPr bwMode="auto">
          <a:xfrm>
            <a:off x="790584" y="53357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2" name="Freeform 92"/>
          <p:cNvSpPr>
            <a:spLocks/>
          </p:cNvSpPr>
          <p:nvPr/>
        </p:nvSpPr>
        <p:spPr bwMode="auto">
          <a:xfrm>
            <a:off x="1937688" y="53357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3" name="Freeform 93"/>
          <p:cNvSpPr>
            <a:spLocks/>
          </p:cNvSpPr>
          <p:nvPr/>
        </p:nvSpPr>
        <p:spPr bwMode="auto">
          <a:xfrm>
            <a:off x="1273645" y="53357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4" name="Freeform 94"/>
          <p:cNvSpPr>
            <a:spLocks/>
          </p:cNvSpPr>
          <p:nvPr/>
        </p:nvSpPr>
        <p:spPr bwMode="auto">
          <a:xfrm>
            <a:off x="6886734" y="53357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5" name="Freeform 95"/>
          <p:cNvSpPr>
            <a:spLocks/>
          </p:cNvSpPr>
          <p:nvPr/>
        </p:nvSpPr>
        <p:spPr bwMode="auto">
          <a:xfrm>
            <a:off x="6041710" y="53357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6" name="Freeform 96"/>
          <p:cNvSpPr>
            <a:spLocks/>
          </p:cNvSpPr>
          <p:nvPr/>
        </p:nvSpPr>
        <p:spPr bwMode="auto">
          <a:xfrm>
            <a:off x="2661614" y="53357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7" name="Freeform 97"/>
          <p:cNvSpPr>
            <a:spLocks/>
          </p:cNvSpPr>
          <p:nvPr/>
        </p:nvSpPr>
        <p:spPr bwMode="auto">
          <a:xfrm>
            <a:off x="3325656" y="53357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8" name="Freeform 98"/>
          <p:cNvSpPr>
            <a:spLocks/>
          </p:cNvSpPr>
          <p:nvPr/>
        </p:nvSpPr>
        <p:spPr bwMode="auto">
          <a:xfrm>
            <a:off x="4049582" y="53357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99" name="Freeform 99"/>
          <p:cNvSpPr>
            <a:spLocks/>
          </p:cNvSpPr>
          <p:nvPr/>
        </p:nvSpPr>
        <p:spPr bwMode="auto">
          <a:xfrm>
            <a:off x="4955821" y="53357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" name="Freeform 88"/>
          <p:cNvSpPr>
            <a:spLocks/>
          </p:cNvSpPr>
          <p:nvPr/>
        </p:nvSpPr>
        <p:spPr bwMode="auto">
          <a:xfrm>
            <a:off x="8396466" y="156676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" name="Freeform 89"/>
          <p:cNvSpPr>
            <a:spLocks/>
          </p:cNvSpPr>
          <p:nvPr/>
        </p:nvSpPr>
        <p:spPr bwMode="auto">
          <a:xfrm>
            <a:off x="7551442" y="156676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3" name="Freeform 90"/>
          <p:cNvSpPr>
            <a:spLocks/>
          </p:cNvSpPr>
          <p:nvPr/>
        </p:nvSpPr>
        <p:spPr bwMode="auto">
          <a:xfrm>
            <a:off x="488504" y="156989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4" name="Freeform 91"/>
          <p:cNvSpPr>
            <a:spLocks/>
          </p:cNvSpPr>
          <p:nvPr/>
        </p:nvSpPr>
        <p:spPr bwMode="auto">
          <a:xfrm>
            <a:off x="790584" y="156989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5" name="Freeform 92"/>
          <p:cNvSpPr>
            <a:spLocks/>
          </p:cNvSpPr>
          <p:nvPr/>
        </p:nvSpPr>
        <p:spPr bwMode="auto">
          <a:xfrm>
            <a:off x="1937688" y="156989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6" name="Freeform 93"/>
          <p:cNvSpPr>
            <a:spLocks/>
          </p:cNvSpPr>
          <p:nvPr/>
        </p:nvSpPr>
        <p:spPr bwMode="auto">
          <a:xfrm>
            <a:off x="1273645" y="156989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7" name="Freeform 94"/>
          <p:cNvSpPr>
            <a:spLocks/>
          </p:cNvSpPr>
          <p:nvPr/>
        </p:nvSpPr>
        <p:spPr bwMode="auto">
          <a:xfrm>
            <a:off x="6886734" y="156989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8" name="Freeform 95"/>
          <p:cNvSpPr>
            <a:spLocks/>
          </p:cNvSpPr>
          <p:nvPr/>
        </p:nvSpPr>
        <p:spPr bwMode="auto">
          <a:xfrm>
            <a:off x="6041710" y="156989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9" name="Freeform 96"/>
          <p:cNvSpPr>
            <a:spLocks/>
          </p:cNvSpPr>
          <p:nvPr/>
        </p:nvSpPr>
        <p:spPr bwMode="auto">
          <a:xfrm>
            <a:off x="2661614" y="156989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0" name="Freeform 97"/>
          <p:cNvSpPr>
            <a:spLocks/>
          </p:cNvSpPr>
          <p:nvPr/>
        </p:nvSpPr>
        <p:spPr bwMode="auto">
          <a:xfrm>
            <a:off x="3325656" y="156989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1" name="Freeform 98"/>
          <p:cNvSpPr>
            <a:spLocks/>
          </p:cNvSpPr>
          <p:nvPr/>
        </p:nvSpPr>
        <p:spPr bwMode="auto">
          <a:xfrm>
            <a:off x="4049582" y="156989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" name="Freeform 99"/>
          <p:cNvSpPr>
            <a:spLocks/>
          </p:cNvSpPr>
          <p:nvPr/>
        </p:nvSpPr>
        <p:spPr bwMode="auto">
          <a:xfrm>
            <a:off x="4955821" y="156989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3" name="Freeform 88"/>
          <p:cNvSpPr>
            <a:spLocks/>
          </p:cNvSpPr>
          <p:nvPr/>
        </p:nvSpPr>
        <p:spPr bwMode="auto">
          <a:xfrm>
            <a:off x="8396466" y="258276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" name="Freeform 89"/>
          <p:cNvSpPr>
            <a:spLocks/>
          </p:cNvSpPr>
          <p:nvPr/>
        </p:nvSpPr>
        <p:spPr bwMode="auto">
          <a:xfrm>
            <a:off x="7551442" y="258276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5" name="Freeform 90"/>
          <p:cNvSpPr>
            <a:spLocks/>
          </p:cNvSpPr>
          <p:nvPr/>
        </p:nvSpPr>
        <p:spPr bwMode="auto">
          <a:xfrm>
            <a:off x="488504" y="258589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6" name="Freeform 91"/>
          <p:cNvSpPr>
            <a:spLocks/>
          </p:cNvSpPr>
          <p:nvPr/>
        </p:nvSpPr>
        <p:spPr bwMode="auto">
          <a:xfrm>
            <a:off x="790584" y="258589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7" name="Freeform 92"/>
          <p:cNvSpPr>
            <a:spLocks/>
          </p:cNvSpPr>
          <p:nvPr/>
        </p:nvSpPr>
        <p:spPr bwMode="auto">
          <a:xfrm>
            <a:off x="1937688" y="258589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8" name="Freeform 93"/>
          <p:cNvSpPr>
            <a:spLocks/>
          </p:cNvSpPr>
          <p:nvPr/>
        </p:nvSpPr>
        <p:spPr bwMode="auto">
          <a:xfrm>
            <a:off x="1273645" y="258589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9" name="Freeform 94"/>
          <p:cNvSpPr>
            <a:spLocks/>
          </p:cNvSpPr>
          <p:nvPr/>
        </p:nvSpPr>
        <p:spPr bwMode="auto">
          <a:xfrm>
            <a:off x="6886734" y="258589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0" name="Freeform 95"/>
          <p:cNvSpPr>
            <a:spLocks/>
          </p:cNvSpPr>
          <p:nvPr/>
        </p:nvSpPr>
        <p:spPr bwMode="auto">
          <a:xfrm>
            <a:off x="6041710" y="258589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1" name="Freeform 96"/>
          <p:cNvSpPr>
            <a:spLocks/>
          </p:cNvSpPr>
          <p:nvPr/>
        </p:nvSpPr>
        <p:spPr bwMode="auto">
          <a:xfrm>
            <a:off x="2661614" y="258589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" name="Freeform 97"/>
          <p:cNvSpPr>
            <a:spLocks/>
          </p:cNvSpPr>
          <p:nvPr/>
        </p:nvSpPr>
        <p:spPr bwMode="auto">
          <a:xfrm>
            <a:off x="3325656" y="258589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" name="Freeform 98"/>
          <p:cNvSpPr>
            <a:spLocks/>
          </p:cNvSpPr>
          <p:nvPr/>
        </p:nvSpPr>
        <p:spPr bwMode="auto">
          <a:xfrm>
            <a:off x="4049582" y="258589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" name="Freeform 99"/>
          <p:cNvSpPr>
            <a:spLocks/>
          </p:cNvSpPr>
          <p:nvPr/>
        </p:nvSpPr>
        <p:spPr bwMode="auto">
          <a:xfrm>
            <a:off x="4955821" y="258589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" name="Freeform 88"/>
          <p:cNvSpPr>
            <a:spLocks/>
          </p:cNvSpPr>
          <p:nvPr/>
        </p:nvSpPr>
        <p:spPr bwMode="auto">
          <a:xfrm>
            <a:off x="8396466" y="360892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" name="Freeform 89"/>
          <p:cNvSpPr>
            <a:spLocks/>
          </p:cNvSpPr>
          <p:nvPr/>
        </p:nvSpPr>
        <p:spPr bwMode="auto">
          <a:xfrm>
            <a:off x="7551442" y="360892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Freeform 90"/>
          <p:cNvSpPr>
            <a:spLocks/>
          </p:cNvSpPr>
          <p:nvPr/>
        </p:nvSpPr>
        <p:spPr bwMode="auto">
          <a:xfrm>
            <a:off x="488504" y="361205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" name="Freeform 91"/>
          <p:cNvSpPr>
            <a:spLocks/>
          </p:cNvSpPr>
          <p:nvPr/>
        </p:nvSpPr>
        <p:spPr bwMode="auto">
          <a:xfrm>
            <a:off x="790584" y="361205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" name="Freeform 92"/>
          <p:cNvSpPr>
            <a:spLocks/>
          </p:cNvSpPr>
          <p:nvPr/>
        </p:nvSpPr>
        <p:spPr bwMode="auto">
          <a:xfrm>
            <a:off x="1937688" y="361205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0" name="Freeform 93"/>
          <p:cNvSpPr>
            <a:spLocks/>
          </p:cNvSpPr>
          <p:nvPr/>
        </p:nvSpPr>
        <p:spPr bwMode="auto">
          <a:xfrm>
            <a:off x="1273645" y="361205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" name="Freeform 94"/>
          <p:cNvSpPr>
            <a:spLocks/>
          </p:cNvSpPr>
          <p:nvPr/>
        </p:nvSpPr>
        <p:spPr bwMode="auto">
          <a:xfrm>
            <a:off x="6886734" y="361205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2" name="Freeform 95"/>
          <p:cNvSpPr>
            <a:spLocks/>
          </p:cNvSpPr>
          <p:nvPr/>
        </p:nvSpPr>
        <p:spPr bwMode="auto">
          <a:xfrm>
            <a:off x="6041710" y="361205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3" name="Freeform 96"/>
          <p:cNvSpPr>
            <a:spLocks/>
          </p:cNvSpPr>
          <p:nvPr/>
        </p:nvSpPr>
        <p:spPr bwMode="auto">
          <a:xfrm>
            <a:off x="2661614" y="361205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4" name="Freeform 97"/>
          <p:cNvSpPr>
            <a:spLocks/>
          </p:cNvSpPr>
          <p:nvPr/>
        </p:nvSpPr>
        <p:spPr bwMode="auto">
          <a:xfrm>
            <a:off x="3325656" y="361205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5" name="Freeform 98"/>
          <p:cNvSpPr>
            <a:spLocks/>
          </p:cNvSpPr>
          <p:nvPr/>
        </p:nvSpPr>
        <p:spPr bwMode="auto">
          <a:xfrm>
            <a:off x="4049582" y="361205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6" name="Freeform 99"/>
          <p:cNvSpPr>
            <a:spLocks/>
          </p:cNvSpPr>
          <p:nvPr/>
        </p:nvSpPr>
        <p:spPr bwMode="auto">
          <a:xfrm>
            <a:off x="4955821" y="361205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7" name="Freeform 88"/>
          <p:cNvSpPr>
            <a:spLocks/>
          </p:cNvSpPr>
          <p:nvPr/>
        </p:nvSpPr>
        <p:spPr bwMode="auto">
          <a:xfrm>
            <a:off x="8396466" y="4634904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8" name="Freeform 89"/>
          <p:cNvSpPr>
            <a:spLocks/>
          </p:cNvSpPr>
          <p:nvPr/>
        </p:nvSpPr>
        <p:spPr bwMode="auto">
          <a:xfrm>
            <a:off x="7551442" y="4634904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9" name="Freeform 90"/>
          <p:cNvSpPr>
            <a:spLocks/>
          </p:cNvSpPr>
          <p:nvPr/>
        </p:nvSpPr>
        <p:spPr bwMode="auto">
          <a:xfrm>
            <a:off x="488504" y="4638031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0" name="Freeform 91"/>
          <p:cNvSpPr>
            <a:spLocks/>
          </p:cNvSpPr>
          <p:nvPr/>
        </p:nvSpPr>
        <p:spPr bwMode="auto">
          <a:xfrm>
            <a:off x="790584" y="4638031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1" name="Freeform 92"/>
          <p:cNvSpPr>
            <a:spLocks/>
          </p:cNvSpPr>
          <p:nvPr/>
        </p:nvSpPr>
        <p:spPr bwMode="auto">
          <a:xfrm>
            <a:off x="1937688" y="4638031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2" name="Freeform 93"/>
          <p:cNvSpPr>
            <a:spLocks/>
          </p:cNvSpPr>
          <p:nvPr/>
        </p:nvSpPr>
        <p:spPr bwMode="auto">
          <a:xfrm>
            <a:off x="1273645" y="4638031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3" name="Freeform 94"/>
          <p:cNvSpPr>
            <a:spLocks/>
          </p:cNvSpPr>
          <p:nvPr/>
        </p:nvSpPr>
        <p:spPr bwMode="auto">
          <a:xfrm>
            <a:off x="6886734" y="4638031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4" name="Freeform 95"/>
          <p:cNvSpPr>
            <a:spLocks/>
          </p:cNvSpPr>
          <p:nvPr/>
        </p:nvSpPr>
        <p:spPr bwMode="auto">
          <a:xfrm>
            <a:off x="6041710" y="4638031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5" name="Freeform 96"/>
          <p:cNvSpPr>
            <a:spLocks/>
          </p:cNvSpPr>
          <p:nvPr/>
        </p:nvSpPr>
        <p:spPr bwMode="auto">
          <a:xfrm>
            <a:off x="2661614" y="4638031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6" name="Freeform 97"/>
          <p:cNvSpPr>
            <a:spLocks/>
          </p:cNvSpPr>
          <p:nvPr/>
        </p:nvSpPr>
        <p:spPr bwMode="auto">
          <a:xfrm>
            <a:off x="3325656" y="4638031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7" name="Freeform 98"/>
          <p:cNvSpPr>
            <a:spLocks/>
          </p:cNvSpPr>
          <p:nvPr/>
        </p:nvSpPr>
        <p:spPr bwMode="auto">
          <a:xfrm>
            <a:off x="4049582" y="4638031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8" name="Freeform 99"/>
          <p:cNvSpPr>
            <a:spLocks/>
          </p:cNvSpPr>
          <p:nvPr/>
        </p:nvSpPr>
        <p:spPr bwMode="auto">
          <a:xfrm>
            <a:off x="4955821" y="4638031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9" name="Freeform 88"/>
          <p:cNvSpPr>
            <a:spLocks/>
          </p:cNvSpPr>
          <p:nvPr/>
        </p:nvSpPr>
        <p:spPr bwMode="auto">
          <a:xfrm>
            <a:off x="8396466" y="5661248"/>
            <a:ext cx="964791" cy="718083"/>
          </a:xfrm>
          <a:custGeom>
            <a:avLst/>
            <a:gdLst>
              <a:gd name="T0" fmla="*/ 71437 w 725"/>
              <a:gd name="T1" fmla="*/ 73025 h 636"/>
              <a:gd name="T2" fmla="*/ 287337 w 725"/>
              <a:gd name="T3" fmla="*/ 504825 h 636"/>
              <a:gd name="T4" fmla="*/ 71437 w 725"/>
              <a:gd name="T5" fmla="*/ 936625 h 636"/>
              <a:gd name="T6" fmla="*/ 0 w 725"/>
              <a:gd name="T7" fmla="*/ 936625 h 636"/>
              <a:gd name="T8" fmla="*/ 0 w 725"/>
              <a:gd name="T9" fmla="*/ 1009650 h 636"/>
              <a:gd name="T10" fmla="*/ 287337 w 725"/>
              <a:gd name="T11" fmla="*/ 1009650 h 636"/>
              <a:gd name="T12" fmla="*/ 287337 w 725"/>
              <a:gd name="T13" fmla="*/ 936625 h 636"/>
              <a:gd name="T14" fmla="*/ 215900 w 725"/>
              <a:gd name="T15" fmla="*/ 936625 h 636"/>
              <a:gd name="T16" fmla="*/ 358775 w 725"/>
              <a:gd name="T17" fmla="*/ 649288 h 636"/>
              <a:gd name="T18" fmla="*/ 503237 w 725"/>
              <a:gd name="T19" fmla="*/ 936625 h 636"/>
              <a:gd name="T20" fmla="*/ 431800 w 725"/>
              <a:gd name="T21" fmla="*/ 936625 h 636"/>
              <a:gd name="T22" fmla="*/ 431800 w 725"/>
              <a:gd name="T23" fmla="*/ 1009650 h 636"/>
              <a:gd name="T24" fmla="*/ 1150937 w 725"/>
              <a:gd name="T25" fmla="*/ 1009650 h 636"/>
              <a:gd name="T26" fmla="*/ 1150937 w 725"/>
              <a:gd name="T27" fmla="*/ 936625 h 636"/>
              <a:gd name="T28" fmla="*/ 863600 w 725"/>
              <a:gd name="T29" fmla="*/ 936625 h 636"/>
              <a:gd name="T30" fmla="*/ 863600 w 725"/>
              <a:gd name="T31" fmla="*/ 73025 h 636"/>
              <a:gd name="T32" fmla="*/ 935037 w 725"/>
              <a:gd name="T33" fmla="*/ 73025 h 636"/>
              <a:gd name="T34" fmla="*/ 935037 w 725"/>
              <a:gd name="T35" fmla="*/ 936625 h 636"/>
              <a:gd name="T36" fmla="*/ 1079500 w 725"/>
              <a:gd name="T37" fmla="*/ 936625 h 636"/>
              <a:gd name="T38" fmla="*/ 1079500 w 725"/>
              <a:gd name="T39" fmla="*/ 73025 h 636"/>
              <a:gd name="T40" fmla="*/ 1150937 w 725"/>
              <a:gd name="T41" fmla="*/ 73025 h 636"/>
              <a:gd name="T42" fmla="*/ 1150937 w 725"/>
              <a:gd name="T43" fmla="*/ 0 h 636"/>
              <a:gd name="T44" fmla="*/ 431800 w 725"/>
              <a:gd name="T45" fmla="*/ 0 h 636"/>
              <a:gd name="T46" fmla="*/ 431800 w 725"/>
              <a:gd name="T47" fmla="*/ 73025 h 636"/>
              <a:gd name="T48" fmla="*/ 719137 w 725"/>
              <a:gd name="T49" fmla="*/ 73025 h 636"/>
              <a:gd name="T50" fmla="*/ 719137 w 725"/>
              <a:gd name="T51" fmla="*/ 936625 h 636"/>
              <a:gd name="T52" fmla="*/ 647700 w 725"/>
              <a:gd name="T53" fmla="*/ 936625 h 636"/>
              <a:gd name="T54" fmla="*/ 431800 w 725"/>
              <a:gd name="T55" fmla="*/ 504825 h 636"/>
              <a:gd name="T56" fmla="*/ 647700 w 725"/>
              <a:gd name="T57" fmla="*/ 73025 h 636"/>
              <a:gd name="T58" fmla="*/ 503237 w 725"/>
              <a:gd name="T59" fmla="*/ 73025 h 636"/>
              <a:gd name="T60" fmla="*/ 358775 w 725"/>
              <a:gd name="T61" fmla="*/ 360363 h 636"/>
              <a:gd name="T62" fmla="*/ 215900 w 725"/>
              <a:gd name="T63" fmla="*/ 73025 h 636"/>
              <a:gd name="T64" fmla="*/ 287337 w 725"/>
              <a:gd name="T65" fmla="*/ 73025 h 636"/>
              <a:gd name="T66" fmla="*/ 287337 w 725"/>
              <a:gd name="T67" fmla="*/ 0 h 636"/>
              <a:gd name="T68" fmla="*/ 0 w 725"/>
              <a:gd name="T69" fmla="*/ 0 h 636"/>
              <a:gd name="T70" fmla="*/ 0 w 725"/>
              <a:gd name="T71" fmla="*/ 73025 h 636"/>
              <a:gd name="T72" fmla="*/ 71437 w 725"/>
              <a:gd name="T73" fmla="*/ 73025 h 6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25" h="636">
                <a:moveTo>
                  <a:pt x="45" y="46"/>
                </a:move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725" y="636"/>
                </a:lnTo>
                <a:lnTo>
                  <a:pt x="725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590"/>
                </a:lnTo>
                <a:lnTo>
                  <a:pt x="680" y="590"/>
                </a:lnTo>
                <a:lnTo>
                  <a:pt x="680" y="46"/>
                </a:lnTo>
                <a:lnTo>
                  <a:pt x="725" y="46"/>
                </a:lnTo>
                <a:lnTo>
                  <a:pt x="725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0" name="Freeform 89"/>
          <p:cNvSpPr>
            <a:spLocks/>
          </p:cNvSpPr>
          <p:nvPr/>
        </p:nvSpPr>
        <p:spPr bwMode="auto">
          <a:xfrm>
            <a:off x="7551442" y="5661248"/>
            <a:ext cx="783810" cy="718083"/>
          </a:xfrm>
          <a:custGeom>
            <a:avLst/>
            <a:gdLst>
              <a:gd name="T0" fmla="*/ 0 w 589"/>
              <a:gd name="T1" fmla="*/ 0 h 636"/>
              <a:gd name="T2" fmla="*/ 0 w 589"/>
              <a:gd name="T3" fmla="*/ 73025 h 636"/>
              <a:gd name="T4" fmla="*/ 71438 w 589"/>
              <a:gd name="T5" fmla="*/ 73025 h 636"/>
              <a:gd name="T6" fmla="*/ 287338 w 589"/>
              <a:gd name="T7" fmla="*/ 504825 h 636"/>
              <a:gd name="T8" fmla="*/ 71438 w 589"/>
              <a:gd name="T9" fmla="*/ 936625 h 636"/>
              <a:gd name="T10" fmla="*/ 0 w 589"/>
              <a:gd name="T11" fmla="*/ 936625 h 636"/>
              <a:gd name="T12" fmla="*/ 0 w 589"/>
              <a:gd name="T13" fmla="*/ 1009650 h 636"/>
              <a:gd name="T14" fmla="*/ 287338 w 589"/>
              <a:gd name="T15" fmla="*/ 1009650 h 636"/>
              <a:gd name="T16" fmla="*/ 287338 w 589"/>
              <a:gd name="T17" fmla="*/ 936625 h 636"/>
              <a:gd name="T18" fmla="*/ 215900 w 589"/>
              <a:gd name="T19" fmla="*/ 936625 h 636"/>
              <a:gd name="T20" fmla="*/ 358775 w 589"/>
              <a:gd name="T21" fmla="*/ 649288 h 636"/>
              <a:gd name="T22" fmla="*/ 503238 w 589"/>
              <a:gd name="T23" fmla="*/ 936625 h 636"/>
              <a:gd name="T24" fmla="*/ 431800 w 589"/>
              <a:gd name="T25" fmla="*/ 936625 h 636"/>
              <a:gd name="T26" fmla="*/ 431800 w 589"/>
              <a:gd name="T27" fmla="*/ 1009650 h 636"/>
              <a:gd name="T28" fmla="*/ 935038 w 589"/>
              <a:gd name="T29" fmla="*/ 1009650 h 636"/>
              <a:gd name="T30" fmla="*/ 935038 w 589"/>
              <a:gd name="T31" fmla="*/ 936625 h 636"/>
              <a:gd name="T32" fmla="*/ 863600 w 589"/>
              <a:gd name="T33" fmla="*/ 936625 h 636"/>
              <a:gd name="T34" fmla="*/ 863600 w 589"/>
              <a:gd name="T35" fmla="*/ 73025 h 636"/>
              <a:gd name="T36" fmla="*/ 935038 w 589"/>
              <a:gd name="T37" fmla="*/ 73025 h 636"/>
              <a:gd name="T38" fmla="*/ 935038 w 589"/>
              <a:gd name="T39" fmla="*/ 0 h 636"/>
              <a:gd name="T40" fmla="*/ 431800 w 589"/>
              <a:gd name="T41" fmla="*/ 0 h 636"/>
              <a:gd name="T42" fmla="*/ 431800 w 589"/>
              <a:gd name="T43" fmla="*/ 73025 h 636"/>
              <a:gd name="T44" fmla="*/ 719138 w 589"/>
              <a:gd name="T45" fmla="*/ 73025 h 636"/>
              <a:gd name="T46" fmla="*/ 719138 w 589"/>
              <a:gd name="T47" fmla="*/ 936625 h 636"/>
              <a:gd name="T48" fmla="*/ 647700 w 589"/>
              <a:gd name="T49" fmla="*/ 936625 h 636"/>
              <a:gd name="T50" fmla="*/ 431800 w 589"/>
              <a:gd name="T51" fmla="*/ 504825 h 636"/>
              <a:gd name="T52" fmla="*/ 647700 w 589"/>
              <a:gd name="T53" fmla="*/ 73025 h 636"/>
              <a:gd name="T54" fmla="*/ 503238 w 589"/>
              <a:gd name="T55" fmla="*/ 73025 h 636"/>
              <a:gd name="T56" fmla="*/ 358775 w 589"/>
              <a:gd name="T57" fmla="*/ 360363 h 636"/>
              <a:gd name="T58" fmla="*/ 215900 w 589"/>
              <a:gd name="T59" fmla="*/ 73025 h 636"/>
              <a:gd name="T60" fmla="*/ 287338 w 589"/>
              <a:gd name="T61" fmla="*/ 73025 h 636"/>
              <a:gd name="T62" fmla="*/ 287338 w 589"/>
              <a:gd name="T63" fmla="*/ 0 h 636"/>
              <a:gd name="T64" fmla="*/ 0 w 589"/>
              <a:gd name="T65" fmla="*/ 0 h 6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89" h="636">
                <a:moveTo>
                  <a:pt x="0" y="0"/>
                </a:moveTo>
                <a:lnTo>
                  <a:pt x="0" y="46"/>
                </a:lnTo>
                <a:lnTo>
                  <a:pt x="45" y="46"/>
                </a:lnTo>
                <a:lnTo>
                  <a:pt x="181" y="318"/>
                </a:lnTo>
                <a:lnTo>
                  <a:pt x="45" y="590"/>
                </a:lnTo>
                <a:lnTo>
                  <a:pt x="0" y="590"/>
                </a:lnTo>
                <a:lnTo>
                  <a:pt x="0" y="636"/>
                </a:lnTo>
                <a:lnTo>
                  <a:pt x="181" y="636"/>
                </a:lnTo>
                <a:lnTo>
                  <a:pt x="181" y="590"/>
                </a:lnTo>
                <a:lnTo>
                  <a:pt x="136" y="590"/>
                </a:lnTo>
                <a:lnTo>
                  <a:pt x="226" y="409"/>
                </a:lnTo>
                <a:lnTo>
                  <a:pt x="317" y="590"/>
                </a:lnTo>
                <a:lnTo>
                  <a:pt x="272" y="590"/>
                </a:lnTo>
                <a:lnTo>
                  <a:pt x="272" y="636"/>
                </a:lnTo>
                <a:lnTo>
                  <a:pt x="589" y="636"/>
                </a:lnTo>
                <a:lnTo>
                  <a:pt x="589" y="590"/>
                </a:lnTo>
                <a:lnTo>
                  <a:pt x="544" y="590"/>
                </a:lnTo>
                <a:lnTo>
                  <a:pt x="544" y="46"/>
                </a:lnTo>
                <a:lnTo>
                  <a:pt x="589" y="46"/>
                </a:lnTo>
                <a:lnTo>
                  <a:pt x="589" y="0"/>
                </a:lnTo>
                <a:lnTo>
                  <a:pt x="272" y="0"/>
                </a:lnTo>
                <a:lnTo>
                  <a:pt x="272" y="46"/>
                </a:lnTo>
                <a:lnTo>
                  <a:pt x="453" y="46"/>
                </a:lnTo>
                <a:lnTo>
                  <a:pt x="453" y="590"/>
                </a:lnTo>
                <a:lnTo>
                  <a:pt x="408" y="590"/>
                </a:lnTo>
                <a:lnTo>
                  <a:pt x="272" y="318"/>
                </a:lnTo>
                <a:lnTo>
                  <a:pt x="408" y="46"/>
                </a:lnTo>
                <a:lnTo>
                  <a:pt x="317" y="46"/>
                </a:lnTo>
                <a:lnTo>
                  <a:pt x="226" y="227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1" name="Freeform 90"/>
          <p:cNvSpPr>
            <a:spLocks/>
          </p:cNvSpPr>
          <p:nvPr/>
        </p:nvSpPr>
        <p:spPr bwMode="auto">
          <a:xfrm>
            <a:off x="488504" y="5664375"/>
            <a:ext cx="242196" cy="716953"/>
          </a:xfrm>
          <a:custGeom>
            <a:avLst/>
            <a:gdLst>
              <a:gd name="T0" fmla="*/ 288925 w 182"/>
              <a:gd name="T1" fmla="*/ 0 h 635"/>
              <a:gd name="T2" fmla="*/ 0 w 182"/>
              <a:gd name="T3" fmla="*/ 0 h 635"/>
              <a:gd name="T4" fmla="*/ 0 w 182"/>
              <a:gd name="T5" fmla="*/ 73025 h 635"/>
              <a:gd name="T6" fmla="*/ 73025 w 182"/>
              <a:gd name="T7" fmla="*/ 73025 h 635"/>
              <a:gd name="T8" fmla="*/ 73025 w 182"/>
              <a:gd name="T9" fmla="*/ 936625 h 635"/>
              <a:gd name="T10" fmla="*/ 0 w 182"/>
              <a:gd name="T11" fmla="*/ 936625 h 635"/>
              <a:gd name="T12" fmla="*/ 0 w 182"/>
              <a:gd name="T13" fmla="*/ 1008062 h 635"/>
              <a:gd name="T14" fmla="*/ 288925 w 182"/>
              <a:gd name="T15" fmla="*/ 1008062 h 635"/>
              <a:gd name="T16" fmla="*/ 288925 w 182"/>
              <a:gd name="T17" fmla="*/ 936625 h 635"/>
              <a:gd name="T18" fmla="*/ 215900 w 182"/>
              <a:gd name="T19" fmla="*/ 936625 h 635"/>
              <a:gd name="T20" fmla="*/ 215900 w 182"/>
              <a:gd name="T21" fmla="*/ 73025 h 635"/>
              <a:gd name="T22" fmla="*/ 288925 w 182"/>
              <a:gd name="T23" fmla="*/ 73025 h 635"/>
              <a:gd name="T24" fmla="*/ 288925 w 182"/>
              <a:gd name="T25" fmla="*/ 0 h 6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2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2" name="Freeform 91"/>
          <p:cNvSpPr>
            <a:spLocks/>
          </p:cNvSpPr>
          <p:nvPr/>
        </p:nvSpPr>
        <p:spPr bwMode="auto">
          <a:xfrm>
            <a:off x="790584" y="5664375"/>
            <a:ext cx="423177" cy="716953"/>
          </a:xfrm>
          <a:custGeom>
            <a:avLst/>
            <a:gdLst>
              <a:gd name="T0" fmla="*/ 504825 w 318"/>
              <a:gd name="T1" fmla="*/ 73025 h 635"/>
              <a:gd name="T2" fmla="*/ 504825 w 318"/>
              <a:gd name="T3" fmla="*/ 0 h 635"/>
              <a:gd name="T4" fmla="*/ 0 w 318"/>
              <a:gd name="T5" fmla="*/ 0 h 635"/>
              <a:gd name="T6" fmla="*/ 0 w 318"/>
              <a:gd name="T7" fmla="*/ 73025 h 635"/>
              <a:gd name="T8" fmla="*/ 71438 w 318"/>
              <a:gd name="T9" fmla="*/ 73025 h 635"/>
              <a:gd name="T10" fmla="*/ 71438 w 318"/>
              <a:gd name="T11" fmla="*/ 936625 h 635"/>
              <a:gd name="T12" fmla="*/ 0 w 318"/>
              <a:gd name="T13" fmla="*/ 936625 h 635"/>
              <a:gd name="T14" fmla="*/ 0 w 318"/>
              <a:gd name="T15" fmla="*/ 1008062 h 635"/>
              <a:gd name="T16" fmla="*/ 504825 w 318"/>
              <a:gd name="T17" fmla="*/ 1008062 h 635"/>
              <a:gd name="T18" fmla="*/ 504825 w 318"/>
              <a:gd name="T19" fmla="*/ 936625 h 635"/>
              <a:gd name="T20" fmla="*/ 431800 w 318"/>
              <a:gd name="T21" fmla="*/ 936625 h 635"/>
              <a:gd name="T22" fmla="*/ 431800 w 318"/>
              <a:gd name="T23" fmla="*/ 73025 h 635"/>
              <a:gd name="T24" fmla="*/ 288925 w 318"/>
              <a:gd name="T25" fmla="*/ 73025 h 635"/>
              <a:gd name="T26" fmla="*/ 288925 w 318"/>
              <a:gd name="T27" fmla="*/ 936625 h 635"/>
              <a:gd name="T28" fmla="*/ 215900 w 318"/>
              <a:gd name="T29" fmla="*/ 936625 h 635"/>
              <a:gd name="T30" fmla="*/ 215900 w 318"/>
              <a:gd name="T31" fmla="*/ 73025 h 635"/>
              <a:gd name="T32" fmla="*/ 504825 w 318"/>
              <a:gd name="T33" fmla="*/ 7302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18" h="635">
                <a:moveTo>
                  <a:pt x="318" y="46"/>
                </a:move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lnTo>
                  <a:pt x="272" y="590"/>
                </a:lnTo>
                <a:lnTo>
                  <a:pt x="272" y="46"/>
                </a:lnTo>
                <a:lnTo>
                  <a:pt x="182" y="46"/>
                </a:lnTo>
                <a:lnTo>
                  <a:pt x="182" y="590"/>
                </a:lnTo>
                <a:lnTo>
                  <a:pt x="136" y="590"/>
                </a:lnTo>
                <a:lnTo>
                  <a:pt x="136" y="46"/>
                </a:lnTo>
                <a:lnTo>
                  <a:pt x="318" y="4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3" name="Freeform 92"/>
          <p:cNvSpPr>
            <a:spLocks/>
          </p:cNvSpPr>
          <p:nvPr/>
        </p:nvSpPr>
        <p:spPr bwMode="auto">
          <a:xfrm>
            <a:off x="1937688" y="5664375"/>
            <a:ext cx="664042" cy="716953"/>
          </a:xfrm>
          <a:custGeom>
            <a:avLst/>
            <a:gdLst>
              <a:gd name="T0" fmla="*/ 287337 w 499"/>
              <a:gd name="T1" fmla="*/ 1008062 h 635"/>
              <a:gd name="T2" fmla="*/ 287337 w 499"/>
              <a:gd name="T3" fmla="*/ 936625 h 635"/>
              <a:gd name="T4" fmla="*/ 215900 w 499"/>
              <a:gd name="T5" fmla="*/ 936625 h 635"/>
              <a:gd name="T6" fmla="*/ 215900 w 499"/>
              <a:gd name="T7" fmla="*/ 433387 h 635"/>
              <a:gd name="T8" fmla="*/ 360362 w 499"/>
              <a:gd name="T9" fmla="*/ 1008062 h 635"/>
              <a:gd name="T10" fmla="*/ 503237 w 499"/>
              <a:gd name="T11" fmla="*/ 1008062 h 635"/>
              <a:gd name="T12" fmla="*/ 720725 w 499"/>
              <a:gd name="T13" fmla="*/ 73025 h 635"/>
              <a:gd name="T14" fmla="*/ 792162 w 499"/>
              <a:gd name="T15" fmla="*/ 73025 h 635"/>
              <a:gd name="T16" fmla="*/ 792162 w 499"/>
              <a:gd name="T17" fmla="*/ 0 h 635"/>
              <a:gd name="T18" fmla="*/ 503237 w 499"/>
              <a:gd name="T19" fmla="*/ 0 h 635"/>
              <a:gd name="T20" fmla="*/ 503237 w 499"/>
              <a:gd name="T21" fmla="*/ 73025 h 635"/>
              <a:gd name="T22" fmla="*/ 576262 w 499"/>
              <a:gd name="T23" fmla="*/ 73025 h 635"/>
              <a:gd name="T24" fmla="*/ 431800 w 499"/>
              <a:gd name="T25" fmla="*/ 792162 h 635"/>
              <a:gd name="T26" fmla="*/ 287337 w 499"/>
              <a:gd name="T27" fmla="*/ 73025 h 635"/>
              <a:gd name="T28" fmla="*/ 360362 w 499"/>
              <a:gd name="T29" fmla="*/ 73025 h 635"/>
              <a:gd name="T30" fmla="*/ 360362 w 499"/>
              <a:gd name="T31" fmla="*/ 0 h 635"/>
              <a:gd name="T32" fmla="*/ 0 w 499"/>
              <a:gd name="T33" fmla="*/ 0 h 635"/>
              <a:gd name="T34" fmla="*/ 0 w 499"/>
              <a:gd name="T35" fmla="*/ 73025 h 635"/>
              <a:gd name="T36" fmla="*/ 71437 w 499"/>
              <a:gd name="T37" fmla="*/ 73025 h 635"/>
              <a:gd name="T38" fmla="*/ 71437 w 499"/>
              <a:gd name="T39" fmla="*/ 936625 h 635"/>
              <a:gd name="T40" fmla="*/ 0 w 499"/>
              <a:gd name="T41" fmla="*/ 936625 h 635"/>
              <a:gd name="T42" fmla="*/ 0 w 499"/>
              <a:gd name="T43" fmla="*/ 1008062 h 635"/>
              <a:gd name="T44" fmla="*/ 287337 w 499"/>
              <a:gd name="T45" fmla="*/ 1008062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1" y="635"/>
                </a:moveTo>
                <a:lnTo>
                  <a:pt x="181" y="590"/>
                </a:lnTo>
                <a:lnTo>
                  <a:pt x="136" y="590"/>
                </a:lnTo>
                <a:lnTo>
                  <a:pt x="136" y="273"/>
                </a:lnTo>
                <a:lnTo>
                  <a:pt x="227" y="635"/>
                </a:lnTo>
                <a:lnTo>
                  <a:pt x="317" y="635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317" y="0"/>
                </a:lnTo>
                <a:lnTo>
                  <a:pt x="317" y="46"/>
                </a:lnTo>
                <a:lnTo>
                  <a:pt x="363" y="46"/>
                </a:lnTo>
                <a:lnTo>
                  <a:pt x="272" y="499"/>
                </a:lnTo>
                <a:lnTo>
                  <a:pt x="181" y="46"/>
                </a:lnTo>
                <a:lnTo>
                  <a:pt x="227" y="46"/>
                </a:lnTo>
                <a:lnTo>
                  <a:pt x="227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181" y="63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4" name="Freeform 93"/>
          <p:cNvSpPr>
            <a:spLocks/>
          </p:cNvSpPr>
          <p:nvPr/>
        </p:nvSpPr>
        <p:spPr bwMode="auto">
          <a:xfrm>
            <a:off x="1273645" y="5664375"/>
            <a:ext cx="604159" cy="716953"/>
          </a:xfrm>
          <a:custGeom>
            <a:avLst/>
            <a:gdLst>
              <a:gd name="T0" fmla="*/ 720725 w 454"/>
              <a:gd name="T1" fmla="*/ 73025 h 635"/>
              <a:gd name="T2" fmla="*/ 720725 w 454"/>
              <a:gd name="T3" fmla="*/ 0 h 635"/>
              <a:gd name="T4" fmla="*/ 0 w 454"/>
              <a:gd name="T5" fmla="*/ 0 h 635"/>
              <a:gd name="T6" fmla="*/ 0 w 454"/>
              <a:gd name="T7" fmla="*/ 73025 h 635"/>
              <a:gd name="T8" fmla="*/ 71438 w 454"/>
              <a:gd name="T9" fmla="*/ 73025 h 635"/>
              <a:gd name="T10" fmla="*/ 71438 w 454"/>
              <a:gd name="T11" fmla="*/ 936625 h 635"/>
              <a:gd name="T12" fmla="*/ 0 w 454"/>
              <a:gd name="T13" fmla="*/ 936625 h 635"/>
              <a:gd name="T14" fmla="*/ 0 w 454"/>
              <a:gd name="T15" fmla="*/ 1008062 h 635"/>
              <a:gd name="T16" fmla="*/ 720725 w 454"/>
              <a:gd name="T17" fmla="*/ 1008062 h 635"/>
              <a:gd name="T18" fmla="*/ 720725 w 454"/>
              <a:gd name="T19" fmla="*/ 936625 h 635"/>
              <a:gd name="T20" fmla="*/ 647700 w 454"/>
              <a:gd name="T21" fmla="*/ 936625 h 635"/>
              <a:gd name="T22" fmla="*/ 647700 w 454"/>
              <a:gd name="T23" fmla="*/ 73025 h 635"/>
              <a:gd name="T24" fmla="*/ 503238 w 454"/>
              <a:gd name="T25" fmla="*/ 73025 h 635"/>
              <a:gd name="T26" fmla="*/ 503238 w 454"/>
              <a:gd name="T27" fmla="*/ 936625 h 635"/>
              <a:gd name="T28" fmla="*/ 431800 w 454"/>
              <a:gd name="T29" fmla="*/ 936625 h 635"/>
              <a:gd name="T30" fmla="*/ 431800 w 454"/>
              <a:gd name="T31" fmla="*/ 73025 h 635"/>
              <a:gd name="T32" fmla="*/ 287338 w 454"/>
              <a:gd name="T33" fmla="*/ 73025 h 635"/>
              <a:gd name="T34" fmla="*/ 287338 w 454"/>
              <a:gd name="T35" fmla="*/ 936625 h 635"/>
              <a:gd name="T36" fmla="*/ 215900 w 454"/>
              <a:gd name="T37" fmla="*/ 936625 h 635"/>
              <a:gd name="T38" fmla="*/ 215900 w 454"/>
              <a:gd name="T39" fmla="*/ 73025 h 635"/>
              <a:gd name="T40" fmla="*/ 720725 w 454"/>
              <a:gd name="T41" fmla="*/ 73025 h 63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635">
                <a:moveTo>
                  <a:pt x="454" y="46"/>
                </a:moveTo>
                <a:lnTo>
                  <a:pt x="454" y="0"/>
                </a:ln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45" y="590"/>
                </a:lnTo>
                <a:lnTo>
                  <a:pt x="0" y="590"/>
                </a:lnTo>
                <a:lnTo>
                  <a:pt x="0" y="635"/>
                </a:lnTo>
                <a:lnTo>
                  <a:pt x="454" y="635"/>
                </a:lnTo>
                <a:lnTo>
                  <a:pt x="454" y="590"/>
                </a:lnTo>
                <a:lnTo>
                  <a:pt x="408" y="590"/>
                </a:lnTo>
                <a:lnTo>
                  <a:pt x="408" y="46"/>
                </a:lnTo>
                <a:lnTo>
                  <a:pt x="317" y="46"/>
                </a:lnTo>
                <a:lnTo>
                  <a:pt x="317" y="590"/>
                </a:lnTo>
                <a:lnTo>
                  <a:pt x="272" y="590"/>
                </a:lnTo>
                <a:lnTo>
                  <a:pt x="272" y="46"/>
                </a:lnTo>
                <a:lnTo>
                  <a:pt x="181" y="46"/>
                </a:lnTo>
                <a:lnTo>
                  <a:pt x="181" y="590"/>
                </a:lnTo>
                <a:lnTo>
                  <a:pt x="136" y="590"/>
                </a:lnTo>
                <a:lnTo>
                  <a:pt x="136" y="46"/>
                </a:lnTo>
                <a:lnTo>
                  <a:pt x="454" y="46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5" name="Freeform 94"/>
          <p:cNvSpPr>
            <a:spLocks/>
          </p:cNvSpPr>
          <p:nvPr/>
        </p:nvSpPr>
        <p:spPr bwMode="auto">
          <a:xfrm>
            <a:off x="6886734" y="5664375"/>
            <a:ext cx="604159" cy="716953"/>
          </a:xfrm>
          <a:custGeom>
            <a:avLst/>
            <a:gdLst>
              <a:gd name="T0" fmla="*/ 720725 w 454"/>
              <a:gd name="T1" fmla="*/ 1008062 h 635"/>
              <a:gd name="T2" fmla="*/ 720725 w 454"/>
              <a:gd name="T3" fmla="*/ 936625 h 635"/>
              <a:gd name="T4" fmla="*/ 649288 w 454"/>
              <a:gd name="T5" fmla="*/ 936625 h 635"/>
              <a:gd name="T6" fmla="*/ 433388 w 454"/>
              <a:gd name="T7" fmla="*/ 504825 h 635"/>
              <a:gd name="T8" fmla="*/ 649288 w 454"/>
              <a:gd name="T9" fmla="*/ 73025 h 635"/>
              <a:gd name="T10" fmla="*/ 720725 w 454"/>
              <a:gd name="T11" fmla="*/ 73025 h 635"/>
              <a:gd name="T12" fmla="*/ 720725 w 454"/>
              <a:gd name="T13" fmla="*/ 0 h 635"/>
              <a:gd name="T14" fmla="*/ 433388 w 454"/>
              <a:gd name="T15" fmla="*/ 0 h 635"/>
              <a:gd name="T16" fmla="*/ 433388 w 454"/>
              <a:gd name="T17" fmla="*/ 73025 h 635"/>
              <a:gd name="T18" fmla="*/ 504825 w 454"/>
              <a:gd name="T19" fmla="*/ 73025 h 635"/>
              <a:gd name="T20" fmla="*/ 360363 w 454"/>
              <a:gd name="T21" fmla="*/ 360362 h 635"/>
              <a:gd name="T22" fmla="*/ 215900 w 454"/>
              <a:gd name="T23" fmla="*/ 73025 h 635"/>
              <a:gd name="T24" fmla="*/ 288925 w 454"/>
              <a:gd name="T25" fmla="*/ 73025 h 635"/>
              <a:gd name="T26" fmla="*/ 288925 w 454"/>
              <a:gd name="T27" fmla="*/ 0 h 635"/>
              <a:gd name="T28" fmla="*/ 0 w 454"/>
              <a:gd name="T29" fmla="*/ 0 h 635"/>
              <a:gd name="T30" fmla="*/ 0 w 454"/>
              <a:gd name="T31" fmla="*/ 73025 h 635"/>
              <a:gd name="T32" fmla="*/ 73025 w 454"/>
              <a:gd name="T33" fmla="*/ 73025 h 635"/>
              <a:gd name="T34" fmla="*/ 288925 w 454"/>
              <a:gd name="T35" fmla="*/ 504825 h 635"/>
              <a:gd name="T36" fmla="*/ 73025 w 454"/>
              <a:gd name="T37" fmla="*/ 936625 h 635"/>
              <a:gd name="T38" fmla="*/ 0 w 454"/>
              <a:gd name="T39" fmla="*/ 936625 h 635"/>
              <a:gd name="T40" fmla="*/ 0 w 454"/>
              <a:gd name="T41" fmla="*/ 1008062 h 635"/>
              <a:gd name="T42" fmla="*/ 288925 w 454"/>
              <a:gd name="T43" fmla="*/ 1008062 h 635"/>
              <a:gd name="T44" fmla="*/ 288925 w 454"/>
              <a:gd name="T45" fmla="*/ 936625 h 635"/>
              <a:gd name="T46" fmla="*/ 215900 w 454"/>
              <a:gd name="T47" fmla="*/ 936625 h 635"/>
              <a:gd name="T48" fmla="*/ 360363 w 454"/>
              <a:gd name="T49" fmla="*/ 649287 h 635"/>
              <a:gd name="T50" fmla="*/ 504825 w 454"/>
              <a:gd name="T51" fmla="*/ 936625 h 635"/>
              <a:gd name="T52" fmla="*/ 433388 w 454"/>
              <a:gd name="T53" fmla="*/ 936625 h 635"/>
              <a:gd name="T54" fmla="*/ 433388 w 454"/>
              <a:gd name="T55" fmla="*/ 1008062 h 635"/>
              <a:gd name="T56" fmla="*/ 720725 w 454"/>
              <a:gd name="T57" fmla="*/ 1008062 h 635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54" h="635">
                <a:moveTo>
                  <a:pt x="454" y="635"/>
                </a:moveTo>
                <a:lnTo>
                  <a:pt x="454" y="590"/>
                </a:lnTo>
                <a:lnTo>
                  <a:pt x="409" y="590"/>
                </a:lnTo>
                <a:lnTo>
                  <a:pt x="273" y="318"/>
                </a:lnTo>
                <a:lnTo>
                  <a:pt x="409" y="46"/>
                </a:lnTo>
                <a:lnTo>
                  <a:pt x="454" y="46"/>
                </a:lnTo>
                <a:lnTo>
                  <a:pt x="454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227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318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182" y="635"/>
                </a:lnTo>
                <a:lnTo>
                  <a:pt x="182" y="590"/>
                </a:lnTo>
                <a:lnTo>
                  <a:pt x="136" y="590"/>
                </a:lnTo>
                <a:lnTo>
                  <a:pt x="227" y="409"/>
                </a:lnTo>
                <a:lnTo>
                  <a:pt x="318" y="590"/>
                </a:lnTo>
                <a:lnTo>
                  <a:pt x="273" y="590"/>
                </a:lnTo>
                <a:lnTo>
                  <a:pt x="273" y="635"/>
                </a:lnTo>
                <a:lnTo>
                  <a:pt x="454" y="635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6" name="Freeform 95"/>
          <p:cNvSpPr>
            <a:spLocks/>
          </p:cNvSpPr>
          <p:nvPr/>
        </p:nvSpPr>
        <p:spPr bwMode="auto">
          <a:xfrm>
            <a:off x="6041710" y="5664375"/>
            <a:ext cx="785141" cy="716953"/>
          </a:xfrm>
          <a:custGeom>
            <a:avLst/>
            <a:gdLst>
              <a:gd name="T0" fmla="*/ 504825 w 590"/>
              <a:gd name="T1" fmla="*/ 936625 h 635"/>
              <a:gd name="T2" fmla="*/ 215900 w 590"/>
              <a:gd name="T3" fmla="*/ 936625 h 635"/>
              <a:gd name="T4" fmla="*/ 215900 w 590"/>
              <a:gd name="T5" fmla="*/ 73025 h 635"/>
              <a:gd name="T6" fmla="*/ 288925 w 590"/>
              <a:gd name="T7" fmla="*/ 73025 h 635"/>
              <a:gd name="T8" fmla="*/ 504825 w 590"/>
              <a:gd name="T9" fmla="*/ 504825 h 635"/>
              <a:gd name="T10" fmla="*/ 288925 w 590"/>
              <a:gd name="T11" fmla="*/ 936625 h 635"/>
              <a:gd name="T12" fmla="*/ 433388 w 590"/>
              <a:gd name="T13" fmla="*/ 936625 h 635"/>
              <a:gd name="T14" fmla="*/ 576263 w 590"/>
              <a:gd name="T15" fmla="*/ 649287 h 635"/>
              <a:gd name="T16" fmla="*/ 720725 w 590"/>
              <a:gd name="T17" fmla="*/ 936625 h 635"/>
              <a:gd name="T18" fmla="*/ 649288 w 590"/>
              <a:gd name="T19" fmla="*/ 936625 h 635"/>
              <a:gd name="T20" fmla="*/ 649288 w 590"/>
              <a:gd name="T21" fmla="*/ 1008062 h 635"/>
              <a:gd name="T22" fmla="*/ 936625 w 590"/>
              <a:gd name="T23" fmla="*/ 1008062 h 635"/>
              <a:gd name="T24" fmla="*/ 936625 w 590"/>
              <a:gd name="T25" fmla="*/ 936625 h 635"/>
              <a:gd name="T26" fmla="*/ 865188 w 590"/>
              <a:gd name="T27" fmla="*/ 936625 h 635"/>
              <a:gd name="T28" fmla="*/ 649288 w 590"/>
              <a:gd name="T29" fmla="*/ 504825 h 635"/>
              <a:gd name="T30" fmla="*/ 865188 w 590"/>
              <a:gd name="T31" fmla="*/ 73025 h 635"/>
              <a:gd name="T32" fmla="*/ 936625 w 590"/>
              <a:gd name="T33" fmla="*/ 73025 h 635"/>
              <a:gd name="T34" fmla="*/ 936625 w 590"/>
              <a:gd name="T35" fmla="*/ 0 h 635"/>
              <a:gd name="T36" fmla="*/ 649288 w 590"/>
              <a:gd name="T37" fmla="*/ 0 h 635"/>
              <a:gd name="T38" fmla="*/ 649288 w 590"/>
              <a:gd name="T39" fmla="*/ 73025 h 635"/>
              <a:gd name="T40" fmla="*/ 720725 w 590"/>
              <a:gd name="T41" fmla="*/ 73025 h 635"/>
              <a:gd name="T42" fmla="*/ 576263 w 590"/>
              <a:gd name="T43" fmla="*/ 360362 h 635"/>
              <a:gd name="T44" fmla="*/ 433388 w 590"/>
              <a:gd name="T45" fmla="*/ 73025 h 635"/>
              <a:gd name="T46" fmla="*/ 504825 w 590"/>
              <a:gd name="T47" fmla="*/ 73025 h 635"/>
              <a:gd name="T48" fmla="*/ 504825 w 590"/>
              <a:gd name="T49" fmla="*/ 0 h 635"/>
              <a:gd name="T50" fmla="*/ 0 w 590"/>
              <a:gd name="T51" fmla="*/ 0 h 635"/>
              <a:gd name="T52" fmla="*/ 0 w 590"/>
              <a:gd name="T53" fmla="*/ 73025 h 635"/>
              <a:gd name="T54" fmla="*/ 73025 w 590"/>
              <a:gd name="T55" fmla="*/ 73025 h 635"/>
              <a:gd name="T56" fmla="*/ 73025 w 590"/>
              <a:gd name="T57" fmla="*/ 936625 h 635"/>
              <a:gd name="T58" fmla="*/ 0 w 590"/>
              <a:gd name="T59" fmla="*/ 936625 h 635"/>
              <a:gd name="T60" fmla="*/ 0 w 590"/>
              <a:gd name="T61" fmla="*/ 1008062 h 635"/>
              <a:gd name="T62" fmla="*/ 504825 w 590"/>
              <a:gd name="T63" fmla="*/ 1008062 h 635"/>
              <a:gd name="T64" fmla="*/ 504825 w 590"/>
              <a:gd name="T65" fmla="*/ 936625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90" h="635">
                <a:moveTo>
                  <a:pt x="318" y="590"/>
                </a:moveTo>
                <a:lnTo>
                  <a:pt x="136" y="590"/>
                </a:lnTo>
                <a:lnTo>
                  <a:pt x="136" y="46"/>
                </a:lnTo>
                <a:lnTo>
                  <a:pt x="182" y="46"/>
                </a:lnTo>
                <a:lnTo>
                  <a:pt x="318" y="318"/>
                </a:lnTo>
                <a:lnTo>
                  <a:pt x="182" y="590"/>
                </a:lnTo>
                <a:lnTo>
                  <a:pt x="273" y="590"/>
                </a:lnTo>
                <a:lnTo>
                  <a:pt x="363" y="409"/>
                </a:lnTo>
                <a:lnTo>
                  <a:pt x="454" y="590"/>
                </a:lnTo>
                <a:lnTo>
                  <a:pt x="409" y="590"/>
                </a:lnTo>
                <a:lnTo>
                  <a:pt x="409" y="635"/>
                </a:lnTo>
                <a:lnTo>
                  <a:pt x="590" y="635"/>
                </a:lnTo>
                <a:lnTo>
                  <a:pt x="590" y="590"/>
                </a:lnTo>
                <a:lnTo>
                  <a:pt x="545" y="590"/>
                </a:lnTo>
                <a:lnTo>
                  <a:pt x="409" y="318"/>
                </a:lnTo>
                <a:lnTo>
                  <a:pt x="545" y="46"/>
                </a:lnTo>
                <a:lnTo>
                  <a:pt x="590" y="46"/>
                </a:lnTo>
                <a:lnTo>
                  <a:pt x="590" y="0"/>
                </a:lnTo>
                <a:lnTo>
                  <a:pt x="409" y="0"/>
                </a:lnTo>
                <a:lnTo>
                  <a:pt x="409" y="46"/>
                </a:lnTo>
                <a:lnTo>
                  <a:pt x="454" y="46"/>
                </a:lnTo>
                <a:lnTo>
                  <a:pt x="363" y="227"/>
                </a:lnTo>
                <a:lnTo>
                  <a:pt x="273" y="46"/>
                </a:lnTo>
                <a:lnTo>
                  <a:pt x="318" y="46"/>
                </a:lnTo>
                <a:lnTo>
                  <a:pt x="318" y="0"/>
                </a:ln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46" y="590"/>
                </a:lnTo>
                <a:lnTo>
                  <a:pt x="0" y="590"/>
                </a:lnTo>
                <a:lnTo>
                  <a:pt x="0" y="635"/>
                </a:lnTo>
                <a:lnTo>
                  <a:pt x="318" y="635"/>
                </a:lnTo>
                <a:lnTo>
                  <a:pt x="318" y="59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7" name="Freeform 96"/>
          <p:cNvSpPr>
            <a:spLocks/>
          </p:cNvSpPr>
          <p:nvPr/>
        </p:nvSpPr>
        <p:spPr bwMode="auto">
          <a:xfrm>
            <a:off x="2661614" y="5664375"/>
            <a:ext cx="604159" cy="716953"/>
          </a:xfrm>
          <a:custGeom>
            <a:avLst/>
            <a:gdLst>
              <a:gd name="T0" fmla="*/ 288925 w 454"/>
              <a:gd name="T1" fmla="*/ 0 h 635"/>
              <a:gd name="T2" fmla="*/ 0 w 454"/>
              <a:gd name="T3" fmla="*/ 0 h 635"/>
              <a:gd name="T4" fmla="*/ 0 w 454"/>
              <a:gd name="T5" fmla="*/ 73025 h 635"/>
              <a:gd name="T6" fmla="*/ 73025 w 454"/>
              <a:gd name="T7" fmla="*/ 73025 h 635"/>
              <a:gd name="T8" fmla="*/ 288925 w 454"/>
              <a:gd name="T9" fmla="*/ 1008062 h 635"/>
              <a:gd name="T10" fmla="*/ 431800 w 454"/>
              <a:gd name="T11" fmla="*/ 1008062 h 635"/>
              <a:gd name="T12" fmla="*/ 647700 w 454"/>
              <a:gd name="T13" fmla="*/ 73025 h 635"/>
              <a:gd name="T14" fmla="*/ 720725 w 454"/>
              <a:gd name="T15" fmla="*/ 73025 h 635"/>
              <a:gd name="T16" fmla="*/ 720725 w 454"/>
              <a:gd name="T17" fmla="*/ 0 h 635"/>
              <a:gd name="T18" fmla="*/ 431800 w 454"/>
              <a:gd name="T19" fmla="*/ 0 h 635"/>
              <a:gd name="T20" fmla="*/ 431800 w 454"/>
              <a:gd name="T21" fmla="*/ 73025 h 635"/>
              <a:gd name="T22" fmla="*/ 504825 w 454"/>
              <a:gd name="T23" fmla="*/ 73025 h 635"/>
              <a:gd name="T24" fmla="*/ 360363 w 454"/>
              <a:gd name="T25" fmla="*/ 792162 h 635"/>
              <a:gd name="T26" fmla="*/ 215900 w 454"/>
              <a:gd name="T27" fmla="*/ 73025 h 635"/>
              <a:gd name="T28" fmla="*/ 288925 w 454"/>
              <a:gd name="T29" fmla="*/ 73025 h 635"/>
              <a:gd name="T30" fmla="*/ 288925 w 454"/>
              <a:gd name="T31" fmla="*/ 0 h 63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4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408" y="46"/>
                </a:lnTo>
                <a:lnTo>
                  <a:pt x="454" y="46"/>
                </a:lnTo>
                <a:lnTo>
                  <a:pt x="454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8" name="Freeform 97"/>
          <p:cNvSpPr>
            <a:spLocks/>
          </p:cNvSpPr>
          <p:nvPr/>
        </p:nvSpPr>
        <p:spPr bwMode="auto">
          <a:xfrm>
            <a:off x="3325656" y="5664375"/>
            <a:ext cx="664043" cy="716953"/>
          </a:xfrm>
          <a:custGeom>
            <a:avLst/>
            <a:gdLst>
              <a:gd name="T0" fmla="*/ 288925 w 499"/>
              <a:gd name="T1" fmla="*/ 0 h 635"/>
              <a:gd name="T2" fmla="*/ 0 w 499"/>
              <a:gd name="T3" fmla="*/ 0 h 635"/>
              <a:gd name="T4" fmla="*/ 0 w 499"/>
              <a:gd name="T5" fmla="*/ 73025 h 635"/>
              <a:gd name="T6" fmla="*/ 73025 w 499"/>
              <a:gd name="T7" fmla="*/ 73025 h 635"/>
              <a:gd name="T8" fmla="*/ 288925 w 499"/>
              <a:gd name="T9" fmla="*/ 1008062 h 635"/>
              <a:gd name="T10" fmla="*/ 431800 w 499"/>
              <a:gd name="T11" fmla="*/ 1008062 h 635"/>
              <a:gd name="T12" fmla="*/ 576263 w 499"/>
              <a:gd name="T13" fmla="*/ 360362 h 635"/>
              <a:gd name="T14" fmla="*/ 576263 w 499"/>
              <a:gd name="T15" fmla="*/ 936625 h 635"/>
              <a:gd name="T16" fmla="*/ 504825 w 499"/>
              <a:gd name="T17" fmla="*/ 936625 h 635"/>
              <a:gd name="T18" fmla="*/ 504825 w 499"/>
              <a:gd name="T19" fmla="*/ 1008062 h 635"/>
              <a:gd name="T20" fmla="*/ 792163 w 499"/>
              <a:gd name="T21" fmla="*/ 1008062 h 635"/>
              <a:gd name="T22" fmla="*/ 792163 w 499"/>
              <a:gd name="T23" fmla="*/ 936625 h 635"/>
              <a:gd name="T24" fmla="*/ 720725 w 499"/>
              <a:gd name="T25" fmla="*/ 936625 h 635"/>
              <a:gd name="T26" fmla="*/ 720725 w 499"/>
              <a:gd name="T27" fmla="*/ 73025 h 635"/>
              <a:gd name="T28" fmla="*/ 792163 w 499"/>
              <a:gd name="T29" fmla="*/ 73025 h 635"/>
              <a:gd name="T30" fmla="*/ 792163 w 499"/>
              <a:gd name="T31" fmla="*/ 0 h 635"/>
              <a:gd name="T32" fmla="*/ 431800 w 499"/>
              <a:gd name="T33" fmla="*/ 0 h 635"/>
              <a:gd name="T34" fmla="*/ 431800 w 499"/>
              <a:gd name="T35" fmla="*/ 73025 h 635"/>
              <a:gd name="T36" fmla="*/ 504825 w 499"/>
              <a:gd name="T37" fmla="*/ 73025 h 635"/>
              <a:gd name="T38" fmla="*/ 360363 w 499"/>
              <a:gd name="T39" fmla="*/ 792162 h 635"/>
              <a:gd name="T40" fmla="*/ 215900 w 499"/>
              <a:gd name="T41" fmla="*/ 73025 h 635"/>
              <a:gd name="T42" fmla="*/ 288925 w 499"/>
              <a:gd name="T43" fmla="*/ 73025 h 635"/>
              <a:gd name="T44" fmla="*/ 288925 w 499"/>
              <a:gd name="T45" fmla="*/ 0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9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499" y="635"/>
                </a:lnTo>
                <a:lnTo>
                  <a:pt x="499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0"/>
                </a:lnTo>
                <a:lnTo>
                  <a:pt x="272" y="0"/>
                </a:lnTo>
                <a:lnTo>
                  <a:pt x="272" y="46"/>
                </a:lnTo>
                <a:lnTo>
                  <a:pt x="318" y="46"/>
                </a:lnTo>
                <a:lnTo>
                  <a:pt x="227" y="499"/>
                </a:lnTo>
                <a:lnTo>
                  <a:pt x="136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9" name="Freeform 98"/>
          <p:cNvSpPr>
            <a:spLocks/>
          </p:cNvSpPr>
          <p:nvPr/>
        </p:nvSpPr>
        <p:spPr bwMode="auto">
          <a:xfrm>
            <a:off x="4049582" y="5664375"/>
            <a:ext cx="846355" cy="716953"/>
          </a:xfrm>
          <a:custGeom>
            <a:avLst/>
            <a:gdLst>
              <a:gd name="T0" fmla="*/ 288925 w 636"/>
              <a:gd name="T1" fmla="*/ 0 h 635"/>
              <a:gd name="T2" fmla="*/ 0 w 636"/>
              <a:gd name="T3" fmla="*/ 0 h 635"/>
              <a:gd name="T4" fmla="*/ 0 w 636"/>
              <a:gd name="T5" fmla="*/ 73025 h 635"/>
              <a:gd name="T6" fmla="*/ 73025 w 636"/>
              <a:gd name="T7" fmla="*/ 73025 h 635"/>
              <a:gd name="T8" fmla="*/ 288925 w 636"/>
              <a:gd name="T9" fmla="*/ 1008062 h 635"/>
              <a:gd name="T10" fmla="*/ 433388 w 636"/>
              <a:gd name="T11" fmla="*/ 1008062 h 635"/>
              <a:gd name="T12" fmla="*/ 576263 w 636"/>
              <a:gd name="T13" fmla="*/ 360362 h 635"/>
              <a:gd name="T14" fmla="*/ 576263 w 636"/>
              <a:gd name="T15" fmla="*/ 936625 h 635"/>
              <a:gd name="T16" fmla="*/ 504825 w 636"/>
              <a:gd name="T17" fmla="*/ 936625 h 635"/>
              <a:gd name="T18" fmla="*/ 504825 w 636"/>
              <a:gd name="T19" fmla="*/ 1008062 h 635"/>
              <a:gd name="T20" fmla="*/ 1009650 w 636"/>
              <a:gd name="T21" fmla="*/ 1008062 h 635"/>
              <a:gd name="T22" fmla="*/ 1009650 w 636"/>
              <a:gd name="T23" fmla="*/ 936625 h 635"/>
              <a:gd name="T24" fmla="*/ 720725 w 636"/>
              <a:gd name="T25" fmla="*/ 936625 h 635"/>
              <a:gd name="T26" fmla="*/ 720725 w 636"/>
              <a:gd name="T27" fmla="*/ 73025 h 635"/>
              <a:gd name="T28" fmla="*/ 792163 w 636"/>
              <a:gd name="T29" fmla="*/ 73025 h 635"/>
              <a:gd name="T30" fmla="*/ 792163 w 636"/>
              <a:gd name="T31" fmla="*/ 936625 h 635"/>
              <a:gd name="T32" fmla="*/ 936625 w 636"/>
              <a:gd name="T33" fmla="*/ 936625 h 635"/>
              <a:gd name="T34" fmla="*/ 936625 w 636"/>
              <a:gd name="T35" fmla="*/ 73025 h 635"/>
              <a:gd name="T36" fmla="*/ 1009650 w 636"/>
              <a:gd name="T37" fmla="*/ 73025 h 635"/>
              <a:gd name="T38" fmla="*/ 1009650 w 636"/>
              <a:gd name="T39" fmla="*/ 0 h 635"/>
              <a:gd name="T40" fmla="*/ 433388 w 636"/>
              <a:gd name="T41" fmla="*/ 0 h 635"/>
              <a:gd name="T42" fmla="*/ 433388 w 636"/>
              <a:gd name="T43" fmla="*/ 73025 h 635"/>
              <a:gd name="T44" fmla="*/ 504825 w 636"/>
              <a:gd name="T45" fmla="*/ 73025 h 635"/>
              <a:gd name="T46" fmla="*/ 360363 w 636"/>
              <a:gd name="T47" fmla="*/ 792162 h 635"/>
              <a:gd name="T48" fmla="*/ 217488 w 636"/>
              <a:gd name="T49" fmla="*/ 73025 h 635"/>
              <a:gd name="T50" fmla="*/ 288925 w 636"/>
              <a:gd name="T51" fmla="*/ 73025 h 635"/>
              <a:gd name="T52" fmla="*/ 288925 w 636"/>
              <a:gd name="T53" fmla="*/ 0 h 63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36" h="635">
                <a:moveTo>
                  <a:pt x="182" y="0"/>
                </a:moveTo>
                <a:lnTo>
                  <a:pt x="0" y="0"/>
                </a:lnTo>
                <a:lnTo>
                  <a:pt x="0" y="46"/>
                </a:lnTo>
                <a:lnTo>
                  <a:pt x="46" y="46"/>
                </a:lnTo>
                <a:lnTo>
                  <a:pt x="182" y="635"/>
                </a:lnTo>
                <a:lnTo>
                  <a:pt x="273" y="635"/>
                </a:lnTo>
                <a:lnTo>
                  <a:pt x="363" y="227"/>
                </a:lnTo>
                <a:lnTo>
                  <a:pt x="363" y="590"/>
                </a:lnTo>
                <a:lnTo>
                  <a:pt x="318" y="590"/>
                </a:lnTo>
                <a:lnTo>
                  <a:pt x="318" y="635"/>
                </a:lnTo>
                <a:lnTo>
                  <a:pt x="636" y="635"/>
                </a:lnTo>
                <a:lnTo>
                  <a:pt x="636" y="590"/>
                </a:lnTo>
                <a:lnTo>
                  <a:pt x="454" y="590"/>
                </a:lnTo>
                <a:lnTo>
                  <a:pt x="454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6" y="46"/>
                </a:lnTo>
                <a:lnTo>
                  <a:pt x="636" y="0"/>
                </a:lnTo>
                <a:lnTo>
                  <a:pt x="273" y="0"/>
                </a:lnTo>
                <a:lnTo>
                  <a:pt x="273" y="46"/>
                </a:lnTo>
                <a:lnTo>
                  <a:pt x="318" y="46"/>
                </a:lnTo>
                <a:lnTo>
                  <a:pt x="227" y="499"/>
                </a:lnTo>
                <a:lnTo>
                  <a:pt x="137" y="46"/>
                </a:lnTo>
                <a:lnTo>
                  <a:pt x="182" y="46"/>
                </a:lnTo>
                <a:lnTo>
                  <a:pt x="182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0" name="Freeform 99"/>
          <p:cNvSpPr>
            <a:spLocks/>
          </p:cNvSpPr>
          <p:nvPr/>
        </p:nvSpPr>
        <p:spPr bwMode="auto">
          <a:xfrm>
            <a:off x="4955821" y="5664375"/>
            <a:ext cx="1026005" cy="716953"/>
          </a:xfrm>
          <a:custGeom>
            <a:avLst/>
            <a:gdLst>
              <a:gd name="T0" fmla="*/ 287337 w 771"/>
              <a:gd name="T1" fmla="*/ 0 h 635"/>
              <a:gd name="T2" fmla="*/ 0 w 771"/>
              <a:gd name="T3" fmla="*/ 0 h 635"/>
              <a:gd name="T4" fmla="*/ 0 w 771"/>
              <a:gd name="T5" fmla="*/ 73025 h 635"/>
              <a:gd name="T6" fmla="*/ 71437 w 771"/>
              <a:gd name="T7" fmla="*/ 73025 h 635"/>
              <a:gd name="T8" fmla="*/ 287337 w 771"/>
              <a:gd name="T9" fmla="*/ 1008062 h 635"/>
              <a:gd name="T10" fmla="*/ 431800 w 771"/>
              <a:gd name="T11" fmla="*/ 1008062 h 635"/>
              <a:gd name="T12" fmla="*/ 576262 w 771"/>
              <a:gd name="T13" fmla="*/ 360362 h 635"/>
              <a:gd name="T14" fmla="*/ 576262 w 771"/>
              <a:gd name="T15" fmla="*/ 936625 h 635"/>
              <a:gd name="T16" fmla="*/ 503237 w 771"/>
              <a:gd name="T17" fmla="*/ 936625 h 635"/>
              <a:gd name="T18" fmla="*/ 503237 w 771"/>
              <a:gd name="T19" fmla="*/ 1008062 h 635"/>
              <a:gd name="T20" fmla="*/ 1223962 w 771"/>
              <a:gd name="T21" fmla="*/ 1008062 h 635"/>
              <a:gd name="T22" fmla="*/ 1223962 w 771"/>
              <a:gd name="T23" fmla="*/ 936625 h 635"/>
              <a:gd name="T24" fmla="*/ 719137 w 771"/>
              <a:gd name="T25" fmla="*/ 936625 h 635"/>
              <a:gd name="T26" fmla="*/ 719137 w 771"/>
              <a:gd name="T27" fmla="*/ 73025 h 635"/>
              <a:gd name="T28" fmla="*/ 792162 w 771"/>
              <a:gd name="T29" fmla="*/ 73025 h 635"/>
              <a:gd name="T30" fmla="*/ 792162 w 771"/>
              <a:gd name="T31" fmla="*/ 936625 h 635"/>
              <a:gd name="T32" fmla="*/ 936625 w 771"/>
              <a:gd name="T33" fmla="*/ 936625 h 635"/>
              <a:gd name="T34" fmla="*/ 936625 w 771"/>
              <a:gd name="T35" fmla="*/ 73025 h 635"/>
              <a:gd name="T36" fmla="*/ 1008062 w 771"/>
              <a:gd name="T37" fmla="*/ 73025 h 635"/>
              <a:gd name="T38" fmla="*/ 1008062 w 771"/>
              <a:gd name="T39" fmla="*/ 936625 h 635"/>
              <a:gd name="T40" fmla="*/ 1152525 w 771"/>
              <a:gd name="T41" fmla="*/ 936625 h 635"/>
              <a:gd name="T42" fmla="*/ 1152525 w 771"/>
              <a:gd name="T43" fmla="*/ 73025 h 635"/>
              <a:gd name="T44" fmla="*/ 1223962 w 771"/>
              <a:gd name="T45" fmla="*/ 73025 h 635"/>
              <a:gd name="T46" fmla="*/ 1223962 w 771"/>
              <a:gd name="T47" fmla="*/ 0 h 635"/>
              <a:gd name="T48" fmla="*/ 431800 w 771"/>
              <a:gd name="T49" fmla="*/ 0 h 635"/>
              <a:gd name="T50" fmla="*/ 431800 w 771"/>
              <a:gd name="T51" fmla="*/ 73025 h 635"/>
              <a:gd name="T52" fmla="*/ 503237 w 771"/>
              <a:gd name="T53" fmla="*/ 73025 h 635"/>
              <a:gd name="T54" fmla="*/ 360362 w 771"/>
              <a:gd name="T55" fmla="*/ 792162 h 635"/>
              <a:gd name="T56" fmla="*/ 215900 w 771"/>
              <a:gd name="T57" fmla="*/ 73025 h 635"/>
              <a:gd name="T58" fmla="*/ 287337 w 771"/>
              <a:gd name="T59" fmla="*/ 73025 h 635"/>
              <a:gd name="T60" fmla="*/ 287337 w 771"/>
              <a:gd name="T61" fmla="*/ 0 h 63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71" h="635">
                <a:moveTo>
                  <a:pt x="181" y="0"/>
                </a:moveTo>
                <a:lnTo>
                  <a:pt x="0" y="0"/>
                </a:lnTo>
                <a:lnTo>
                  <a:pt x="0" y="46"/>
                </a:lnTo>
                <a:lnTo>
                  <a:pt x="45" y="46"/>
                </a:lnTo>
                <a:lnTo>
                  <a:pt x="181" y="635"/>
                </a:lnTo>
                <a:lnTo>
                  <a:pt x="272" y="635"/>
                </a:lnTo>
                <a:lnTo>
                  <a:pt x="363" y="227"/>
                </a:lnTo>
                <a:lnTo>
                  <a:pt x="363" y="590"/>
                </a:lnTo>
                <a:lnTo>
                  <a:pt x="317" y="590"/>
                </a:lnTo>
                <a:lnTo>
                  <a:pt x="317" y="635"/>
                </a:lnTo>
                <a:lnTo>
                  <a:pt x="771" y="635"/>
                </a:lnTo>
                <a:lnTo>
                  <a:pt x="771" y="590"/>
                </a:lnTo>
                <a:lnTo>
                  <a:pt x="453" y="590"/>
                </a:lnTo>
                <a:lnTo>
                  <a:pt x="453" y="46"/>
                </a:lnTo>
                <a:lnTo>
                  <a:pt x="499" y="46"/>
                </a:lnTo>
                <a:lnTo>
                  <a:pt x="499" y="590"/>
                </a:lnTo>
                <a:lnTo>
                  <a:pt x="590" y="590"/>
                </a:lnTo>
                <a:lnTo>
                  <a:pt x="590" y="46"/>
                </a:lnTo>
                <a:lnTo>
                  <a:pt x="635" y="46"/>
                </a:lnTo>
                <a:lnTo>
                  <a:pt x="635" y="590"/>
                </a:lnTo>
                <a:lnTo>
                  <a:pt x="726" y="590"/>
                </a:lnTo>
                <a:lnTo>
                  <a:pt x="726" y="46"/>
                </a:lnTo>
                <a:lnTo>
                  <a:pt x="771" y="46"/>
                </a:lnTo>
                <a:lnTo>
                  <a:pt x="771" y="0"/>
                </a:lnTo>
                <a:lnTo>
                  <a:pt x="272" y="0"/>
                </a:lnTo>
                <a:lnTo>
                  <a:pt x="272" y="46"/>
                </a:lnTo>
                <a:lnTo>
                  <a:pt x="317" y="46"/>
                </a:lnTo>
                <a:lnTo>
                  <a:pt x="227" y="499"/>
                </a:lnTo>
                <a:lnTo>
                  <a:pt x="136" y="46"/>
                </a:lnTo>
                <a:lnTo>
                  <a:pt x="181" y="46"/>
                </a:lnTo>
                <a:lnTo>
                  <a:pt x="181" y="0"/>
                </a:lnTo>
                <a:close/>
              </a:path>
            </a:pathLst>
          </a:cu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C000"/>
              </a:gs>
            </a:gsLst>
          </a:gra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RelaxedModerately"/>
            <a:lightRig rig="chilly" dir="t"/>
          </a:scene3d>
          <a:sp3d extrusionH="254000" prstMaterial="metal">
            <a:bevelT w="190500" h="38100"/>
            <a:bevelB w="82550" h="44450"/>
            <a:contourClr>
              <a:srgbClr val="C00000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ja-JP" altLang="en-US" b="1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824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PPTX137_ローマ数字</dc:title>
  <dc:subject>PPTX137_ローマ数字</dc:subject>
  <dc:creator>http://www.digipot.net</dc:creator>
  <cp:lastModifiedBy/>
  <cp:revision>1</cp:revision>
  <dcterms:created xsi:type="dcterms:W3CDTF">2014-02-05T05:00:28Z</dcterms:created>
  <dcterms:modified xsi:type="dcterms:W3CDTF">2014-02-05T05:00:30Z</dcterms:modified>
  <cp:category/>
  <cp:version>1</cp:version>
</cp:coreProperties>
</file>